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
  </p:notesMasterIdLst>
  <p:sldIdLst>
    <p:sldId id="256" r:id="rId2"/>
    <p:sldId id="257" r:id="rId3"/>
    <p:sldId id="258" r:id="rId4"/>
    <p:sldId id="260" r:id="rId5"/>
    <p:sldId id="259" r:id="rId6"/>
    <p:sldId id="261" r:id="rId7"/>
    <p:sldId id="263"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1010BFD-FB45-D6CF-1765-A84F340C7E10}" v="17" dt="2023-03-02T03:32:52.460"/>
    <p1510:client id="{87A2E9B9-82EA-468F-3740-C2A7F9B5A48B}" v="1" dt="2023-03-02T03:25:54.04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4" autoAdjust="0"/>
    <p:restoredTop sz="70165" autoAdjust="0"/>
  </p:normalViewPr>
  <p:slideViewPr>
    <p:cSldViewPr snapToGrid="0">
      <p:cViewPr varScale="1">
        <p:scale>
          <a:sx n="62" d="100"/>
          <a:sy n="62" d="100"/>
        </p:scale>
        <p:origin x="165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nson CHEUNG" userId="S::cwcheun0@our.ecu.edu.au::58d3cf34-5993-49d8-896e-7fe3299075df" providerId="AD" clId="Web-{87A2E9B9-82EA-468F-3740-C2A7F9B5A48B}"/>
    <pc:docChg chg="modSld">
      <pc:chgData name="Benson CHEUNG" userId="S::cwcheun0@our.ecu.edu.au::58d3cf34-5993-49d8-896e-7fe3299075df" providerId="AD" clId="Web-{87A2E9B9-82EA-468F-3740-C2A7F9B5A48B}" dt="2023-03-02T03:25:53.525" v="1"/>
      <pc:docMkLst>
        <pc:docMk/>
      </pc:docMkLst>
      <pc:sldChg chg="modNotes">
        <pc:chgData name="Benson CHEUNG" userId="S::cwcheun0@our.ecu.edu.au::58d3cf34-5993-49d8-896e-7fe3299075df" providerId="AD" clId="Web-{87A2E9B9-82EA-468F-3740-C2A7F9B5A48B}" dt="2023-03-02T03:25:53.525" v="1"/>
        <pc:sldMkLst>
          <pc:docMk/>
          <pc:sldMk cId="3286003777" sldId="260"/>
        </pc:sldMkLst>
      </pc:sldChg>
    </pc:docChg>
  </pc:docChgLst>
  <pc:docChgLst>
    <pc:chgData name="Benson CHEUNG" userId="S::cwcheun0@our.ecu.edu.au::58d3cf34-5993-49d8-896e-7fe3299075df" providerId="AD" clId="Web-{81010BFD-FB45-D6CF-1765-A84F340C7E10}"/>
    <pc:docChg chg="modSld">
      <pc:chgData name="Benson CHEUNG" userId="S::cwcheun0@our.ecu.edu.au::58d3cf34-5993-49d8-896e-7fe3299075df" providerId="AD" clId="Web-{81010BFD-FB45-D6CF-1765-A84F340C7E10}" dt="2023-03-02T03:32:51.913" v="11" actId="20577"/>
      <pc:docMkLst>
        <pc:docMk/>
      </pc:docMkLst>
      <pc:sldChg chg="modSp">
        <pc:chgData name="Benson CHEUNG" userId="S::cwcheun0@our.ecu.edu.au::58d3cf34-5993-49d8-896e-7fe3299075df" providerId="AD" clId="Web-{81010BFD-FB45-D6CF-1765-A84F340C7E10}" dt="2023-03-02T03:32:51.913" v="11" actId="20577"/>
        <pc:sldMkLst>
          <pc:docMk/>
          <pc:sldMk cId="1586683213" sldId="261"/>
        </pc:sldMkLst>
        <pc:spChg chg="mod">
          <ac:chgData name="Benson CHEUNG" userId="S::cwcheun0@our.ecu.edu.au::58d3cf34-5993-49d8-896e-7fe3299075df" providerId="AD" clId="Web-{81010BFD-FB45-D6CF-1765-A84F340C7E10}" dt="2023-03-02T03:32:51.913" v="11" actId="20577"/>
          <ac:spMkLst>
            <pc:docMk/>
            <pc:sldMk cId="1586683213" sldId="261"/>
            <ac:spMk id="6" creationId="{34C9F35F-D5D4-351D-AA7B-CFE5FD99373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5771C8C-33CE-4A08-B9F0-9D6BD4C4365B}" type="datetimeFigureOut">
              <a:rPr lang="en-AU" smtClean="0"/>
              <a:t>1/03/2023</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9692B48-D37F-4D70-AE7C-ABA2E7978301}" type="slidenum">
              <a:rPr lang="en-AU" smtClean="0"/>
              <a:t>‹#›</a:t>
            </a:fld>
            <a:endParaRPr lang="en-AU"/>
          </a:p>
        </p:txBody>
      </p:sp>
    </p:spTree>
    <p:extLst>
      <p:ext uri="{BB962C8B-B14F-4D97-AF65-F5344CB8AC3E}">
        <p14:creationId xmlns:p14="http://schemas.microsoft.com/office/powerpoint/2010/main" val="12080102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A</a:t>
            </a:r>
            <a:r>
              <a:rPr lang="en-US" dirty="0"/>
              <a:t> style that explores mood and atmosphere through the use of timbre, orchestration, and progressive harmonic concepts</a:t>
            </a:r>
          </a:p>
          <a:p>
            <a:endParaRPr lang="en-US" dirty="0"/>
          </a:p>
          <a:p>
            <a:r>
              <a:rPr lang="en-US" dirty="0"/>
              <a:t>fluidity (the lack of a strong rhythmic pulse), atmosphere (how music feels and sounds), and tone color</a:t>
            </a:r>
          </a:p>
          <a:p>
            <a:endParaRPr lang="en-AU" dirty="0"/>
          </a:p>
          <a:p>
            <a:r>
              <a:rPr lang="en-AU" dirty="0"/>
              <a:t>Start around 20 century, influence by France </a:t>
            </a:r>
          </a:p>
          <a:p>
            <a:endParaRPr lang="en-AU" dirty="0"/>
          </a:p>
          <a:p>
            <a:endParaRPr lang="en-AU" dirty="0"/>
          </a:p>
          <a:p>
            <a:r>
              <a:rPr lang="en-AU" dirty="0"/>
              <a:t>Progressive Harmonic concepts</a:t>
            </a:r>
          </a:p>
          <a:p>
            <a:r>
              <a:rPr lang="en-AU" dirty="0"/>
              <a:t>Fluidity</a:t>
            </a:r>
          </a:p>
          <a:p>
            <a:endParaRPr lang="en-AU" dirty="0"/>
          </a:p>
        </p:txBody>
      </p:sp>
      <p:sp>
        <p:nvSpPr>
          <p:cNvPr id="4" name="Slide Number Placeholder 3"/>
          <p:cNvSpPr>
            <a:spLocks noGrp="1"/>
          </p:cNvSpPr>
          <p:nvPr>
            <p:ph type="sldNum" sz="quarter" idx="5"/>
          </p:nvPr>
        </p:nvSpPr>
        <p:spPr/>
        <p:txBody>
          <a:bodyPr/>
          <a:lstStyle/>
          <a:p>
            <a:fld id="{39692B48-D37F-4D70-AE7C-ABA2E7978301}" type="slidenum">
              <a:rPr lang="en-AU" smtClean="0"/>
              <a:t>2</a:t>
            </a:fld>
            <a:endParaRPr lang="en-AU"/>
          </a:p>
        </p:txBody>
      </p:sp>
    </p:spTree>
    <p:extLst>
      <p:ext uri="{BB962C8B-B14F-4D97-AF65-F5344CB8AC3E}">
        <p14:creationId xmlns:p14="http://schemas.microsoft.com/office/powerpoint/2010/main" val="3694667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Beautiful dreamy sound, love there songs which is so imaginable by just listening to the song</a:t>
            </a:r>
          </a:p>
          <a:p>
            <a:endParaRPr lang="en-AU" dirty="0"/>
          </a:p>
          <a:p>
            <a:r>
              <a:rPr lang="en-AU" dirty="0"/>
              <a:t>You can make an image in your mind by listen to the song</a:t>
            </a:r>
          </a:p>
          <a:p>
            <a:endParaRPr lang="en-AU" dirty="0"/>
          </a:p>
          <a:p>
            <a:r>
              <a:rPr lang="en-AU" dirty="0"/>
              <a:t>We always have a lot of emotion in our daily life, sometime I am thinking like how can I transform these kind of emotion into music more clearly? Impressionist Music give me a better idea of how to do it.</a:t>
            </a:r>
          </a:p>
          <a:p>
            <a:endParaRPr lang="en-AU" dirty="0"/>
          </a:p>
          <a:p>
            <a:r>
              <a:rPr lang="en-AU" dirty="0"/>
              <a:t>Always good to learn how to compose different type of music</a:t>
            </a:r>
          </a:p>
          <a:p>
            <a:endParaRPr lang="en-AU" dirty="0"/>
          </a:p>
          <a:p>
            <a:r>
              <a:rPr lang="en-AU" dirty="0"/>
              <a:t>I always love moody music </a:t>
            </a:r>
          </a:p>
          <a:p>
            <a:endParaRPr lang="en-AU" dirty="0"/>
          </a:p>
          <a:p>
            <a:endParaRPr lang="en-AU" dirty="0"/>
          </a:p>
          <a:p>
            <a:endParaRPr lang="en-AU" dirty="0"/>
          </a:p>
          <a:p>
            <a:endParaRPr lang="en-AU" dirty="0"/>
          </a:p>
        </p:txBody>
      </p:sp>
      <p:sp>
        <p:nvSpPr>
          <p:cNvPr id="4" name="Slide Number Placeholder 3"/>
          <p:cNvSpPr>
            <a:spLocks noGrp="1"/>
          </p:cNvSpPr>
          <p:nvPr>
            <p:ph type="sldNum" sz="quarter" idx="5"/>
          </p:nvPr>
        </p:nvSpPr>
        <p:spPr/>
        <p:txBody>
          <a:bodyPr/>
          <a:lstStyle/>
          <a:p>
            <a:fld id="{39692B48-D37F-4D70-AE7C-ABA2E7978301}" type="slidenum">
              <a:rPr lang="en-AU" smtClean="0"/>
              <a:t>3</a:t>
            </a:fld>
            <a:endParaRPr lang="en-AU"/>
          </a:p>
        </p:txBody>
      </p:sp>
    </p:spTree>
    <p:extLst>
      <p:ext uri="{BB962C8B-B14F-4D97-AF65-F5344CB8AC3E}">
        <p14:creationId xmlns:p14="http://schemas.microsoft.com/office/powerpoint/2010/main" val="6543741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a:p>
            <a:r>
              <a:rPr lang="fr-FR" dirty="0"/>
              <a:t>Claude Debussy </a:t>
            </a:r>
            <a:r>
              <a:rPr lang="fr-FR" dirty="0" err="1"/>
              <a:t>is</a:t>
            </a:r>
            <a:r>
              <a:rPr lang="fr-FR" dirty="0"/>
              <a:t> one of the </a:t>
            </a:r>
            <a:r>
              <a:rPr lang="fr-FR" dirty="0" err="1"/>
              <a:t>earliest</a:t>
            </a:r>
            <a:r>
              <a:rPr lang="fr-FR" dirty="0"/>
              <a:t> </a:t>
            </a:r>
            <a:r>
              <a:rPr lang="fr-FR" dirty="0" err="1"/>
              <a:t>impressionist</a:t>
            </a:r>
            <a:r>
              <a:rPr lang="fr-FR" dirty="0"/>
              <a:t> </a:t>
            </a:r>
            <a:r>
              <a:rPr lang="fr-FR" dirty="0" err="1"/>
              <a:t>composers</a:t>
            </a:r>
            <a:r>
              <a:rPr lang="fr-FR" dirty="0"/>
              <a:t>, the music </a:t>
            </a:r>
            <a:r>
              <a:rPr lang="fr-FR" dirty="0" err="1"/>
              <a:t>is</a:t>
            </a:r>
            <a:r>
              <a:rPr lang="fr-FR" dirty="0"/>
              <a:t> </a:t>
            </a:r>
            <a:r>
              <a:rPr lang="fr-FR" dirty="0" err="1"/>
              <a:t>inspired</a:t>
            </a:r>
            <a:r>
              <a:rPr lang="fr-FR" dirty="0"/>
              <a:t> by nature art and the orient</a:t>
            </a:r>
            <a:endParaRPr lang="fr-FR" dirty="0">
              <a:cs typeface="Calibri"/>
            </a:endParaRPr>
          </a:p>
          <a:p>
            <a:endParaRPr lang="en-AU" dirty="0"/>
          </a:p>
          <a:p>
            <a:r>
              <a:rPr lang="en-AU" dirty="0"/>
              <a:t>It is </a:t>
            </a:r>
            <a:r>
              <a:rPr lang="en-US" b="0" i="0" dirty="0">
                <a:solidFill>
                  <a:srgbClr val="000000"/>
                </a:solidFill>
                <a:effectLst/>
                <a:latin typeface="Verdana" panose="020B0604030504040204" pitchFamily="34" charset="0"/>
              </a:rPr>
              <a:t>one of Debussy's earliest works, the music itself already so dreamy, I can draw a picture in my mind that the moonlight came through the window and streaming into the room, and has that feeling of midnight lying down on the bad and look at the moon through the window</a:t>
            </a:r>
          </a:p>
          <a:p>
            <a:endParaRPr lang="en-US" b="0" i="0" dirty="0">
              <a:solidFill>
                <a:srgbClr val="000000"/>
              </a:solidFill>
              <a:effectLst/>
              <a:latin typeface="Verdana" panose="020B0604030504040204" pitchFamily="34" charset="0"/>
            </a:endParaRPr>
          </a:p>
          <a:p>
            <a:endParaRPr lang="en-US" b="0" i="0" dirty="0">
              <a:solidFill>
                <a:srgbClr val="000000"/>
              </a:solidFill>
              <a:effectLst/>
              <a:latin typeface="Verdana" panose="020B0604030504040204" pitchFamily="34" charset="0"/>
            </a:endParaRPr>
          </a:p>
          <a:p>
            <a:endParaRPr lang="en-US" b="0" i="0" dirty="0">
              <a:solidFill>
                <a:srgbClr val="000000"/>
              </a:solidFill>
              <a:effectLst/>
              <a:latin typeface="Verdana" panose="020B0604030504040204" pitchFamily="34" charset="0"/>
            </a:endParaRPr>
          </a:p>
          <a:p>
            <a:endParaRPr lang="en-US" b="0" i="0" dirty="0">
              <a:solidFill>
                <a:srgbClr val="000000"/>
              </a:solidFill>
              <a:effectLst/>
              <a:latin typeface="Verdana" panose="020B0604030504040204" pitchFamily="34" charset="0"/>
            </a:endParaRPr>
          </a:p>
          <a:p>
            <a:endParaRPr lang="en-AU" dirty="0"/>
          </a:p>
        </p:txBody>
      </p:sp>
      <p:sp>
        <p:nvSpPr>
          <p:cNvPr id="4" name="Slide Number Placeholder 3"/>
          <p:cNvSpPr>
            <a:spLocks noGrp="1"/>
          </p:cNvSpPr>
          <p:nvPr>
            <p:ph type="sldNum" sz="quarter" idx="5"/>
          </p:nvPr>
        </p:nvSpPr>
        <p:spPr/>
        <p:txBody>
          <a:bodyPr/>
          <a:lstStyle/>
          <a:p>
            <a:fld id="{39692B48-D37F-4D70-AE7C-ABA2E7978301}" type="slidenum">
              <a:rPr lang="en-AU" smtClean="0"/>
              <a:t>4</a:t>
            </a:fld>
            <a:endParaRPr lang="en-AU"/>
          </a:p>
        </p:txBody>
      </p:sp>
    </p:spTree>
    <p:extLst>
      <p:ext uri="{BB962C8B-B14F-4D97-AF65-F5344CB8AC3E}">
        <p14:creationId xmlns:p14="http://schemas.microsoft.com/office/powerpoint/2010/main" val="32754160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Story: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0000"/>
                </a:solidFill>
                <a:effectLst/>
                <a:latin typeface="Verdana" panose="020B0604030504040204" pitchFamily="34" charset="0"/>
              </a:rPr>
              <a:t>Ravel scribbled the piece for a commission in </a:t>
            </a:r>
            <a:r>
              <a:rPr lang="en-US" b="1" i="0" dirty="0">
                <a:solidFill>
                  <a:srgbClr val="000000"/>
                </a:solidFill>
                <a:effectLst/>
                <a:latin typeface="Verdana" panose="020B0604030504040204" pitchFamily="34" charset="0"/>
              </a:rPr>
              <a:t>1899</a:t>
            </a:r>
            <a:r>
              <a:rPr lang="en-US" b="0" i="0" dirty="0">
                <a:solidFill>
                  <a:srgbClr val="000000"/>
                </a:solidFill>
                <a:effectLst/>
                <a:latin typeface="Verdana" panose="020B0604030504040204" pitchFamily="34" charset="0"/>
              </a:rPr>
              <a:t>, when he was 24</a:t>
            </a:r>
          </a:p>
          <a:p>
            <a:endParaRPr lang="en-US" b="0" i="0" dirty="0">
              <a:solidFill>
                <a:srgbClr val="202124"/>
              </a:solidFill>
              <a:effectLst/>
              <a:latin typeface="arial" panose="020B0604020202020204" pitchFamily="34" charset="0"/>
            </a:endParaRPr>
          </a:p>
          <a:p>
            <a:endParaRPr lang="en-US" b="0" i="0" dirty="0">
              <a:solidFill>
                <a:srgbClr val="202124"/>
              </a:solidFill>
              <a:effectLst/>
              <a:latin typeface="arial" panose="020B0604020202020204" pitchFamily="34" charset="0"/>
            </a:endParaRPr>
          </a:p>
          <a:p>
            <a:r>
              <a:rPr lang="en-US" b="0" i="0" dirty="0">
                <a:solidFill>
                  <a:srgbClr val="202124"/>
                </a:solidFill>
                <a:effectLst/>
                <a:latin typeface="arial" panose="020B0604020202020204" pitchFamily="34" charset="0"/>
              </a:rPr>
              <a:t>Ravel was at pains to point out that it 'Is not a funeral lament for a dead child, but rather </a:t>
            </a:r>
            <a:r>
              <a:rPr lang="en-US" b="1" i="0" dirty="0">
                <a:solidFill>
                  <a:srgbClr val="202124"/>
                </a:solidFill>
                <a:effectLst/>
                <a:latin typeface="arial" panose="020B0604020202020204" pitchFamily="34" charset="0"/>
              </a:rPr>
              <a:t>an evocation of the pavane that might have been danced by such a little princess as painted by Velázquez</a:t>
            </a:r>
            <a:r>
              <a:rPr lang="en-US" b="0" i="0" dirty="0">
                <a:solidFill>
                  <a:srgbClr val="202124"/>
                </a:solidFill>
                <a:effectLst/>
                <a:latin typeface="arial" panose="020B0604020202020204" pitchFamily="34" charset="0"/>
              </a:rPr>
              <a:t>’.</a:t>
            </a:r>
          </a:p>
          <a:p>
            <a:endParaRPr lang="en-US" b="0" i="0" dirty="0">
              <a:solidFill>
                <a:srgbClr val="202124"/>
              </a:solidFill>
              <a:effectLst/>
              <a:latin typeface="arial" panose="020B0604020202020204" pitchFamily="34" charset="0"/>
            </a:endParaRPr>
          </a:p>
          <a:p>
            <a:r>
              <a:rPr lang="en-US" b="0" i="0" dirty="0">
                <a:solidFill>
                  <a:srgbClr val="000000"/>
                </a:solidFill>
                <a:effectLst/>
                <a:latin typeface="Verdana" panose="020B0604030504040204" pitchFamily="34" charset="0"/>
              </a:rPr>
              <a:t>It is wistful daydream of something a sixteenth-century Spanish princess might have danced to, (A Wonder of a 16 century Spanish princess may have danced the pavane) </a:t>
            </a:r>
          </a:p>
          <a:p>
            <a:endParaRPr lang="en-US" b="0" i="0" dirty="0">
              <a:solidFill>
                <a:srgbClr val="000000"/>
              </a:solidFill>
              <a:effectLst/>
              <a:latin typeface="Verdana" panose="020B0604030504040204" pitchFamily="34" charset="0"/>
            </a:endParaRPr>
          </a:p>
          <a:p>
            <a:endParaRPr lang="en-AU" dirty="0"/>
          </a:p>
          <a:p>
            <a:r>
              <a:rPr lang="en-AU" dirty="0"/>
              <a:t>Pavane: </a:t>
            </a:r>
          </a:p>
          <a:p>
            <a:r>
              <a:rPr lang="en-US" b="1" i="0" dirty="0">
                <a:solidFill>
                  <a:srgbClr val="212529"/>
                </a:solidFill>
                <a:effectLst/>
                <a:latin typeface="Open Sans" panose="020B0606030504020204" pitchFamily="34" charset="0"/>
              </a:rPr>
              <a:t> </a:t>
            </a:r>
            <a:r>
              <a:rPr lang="en-US" b="0" i="0" dirty="0">
                <a:solidFill>
                  <a:srgbClr val="212529"/>
                </a:solidFill>
                <a:effectLst/>
                <a:latin typeface="Open Sans" panose="020B0606030504020204" pitchFamily="34" charset="0"/>
              </a:rPr>
              <a:t>a stately court dance by couples that was introduced from southern Europe into England in the 16th century (</a:t>
            </a:r>
            <a:r>
              <a:rPr lang="en-AU" b="0" i="0" dirty="0">
                <a:solidFill>
                  <a:srgbClr val="000000"/>
                </a:solidFill>
                <a:effectLst/>
                <a:latin typeface="Verdana" panose="020B0604030504040204" pitchFamily="34" charset="0"/>
              </a:rPr>
              <a:t>Renaissance period)</a:t>
            </a:r>
            <a:endParaRPr lang="en-US" b="0" i="0" dirty="0">
              <a:solidFill>
                <a:srgbClr val="212529"/>
              </a:solidFill>
              <a:effectLst/>
              <a:latin typeface="Open Sans" panose="020B0606030504020204" pitchFamily="34" charset="0"/>
            </a:endParaRPr>
          </a:p>
          <a:p>
            <a:r>
              <a:rPr lang="en-US" b="0" i="0" dirty="0">
                <a:solidFill>
                  <a:srgbClr val="212529"/>
                </a:solidFill>
                <a:effectLst/>
                <a:latin typeface="Open Sans" panose="020B0606030504020204" pitchFamily="34" charset="0"/>
              </a:rPr>
              <a:t>music having the slow duple rhythm of a pavane</a:t>
            </a:r>
          </a:p>
          <a:p>
            <a:endParaRPr lang="en-US" b="0" i="0" dirty="0">
              <a:solidFill>
                <a:srgbClr val="212529"/>
              </a:solidFill>
              <a:effectLst/>
              <a:latin typeface="Open Sans" panose="020B0606030504020204" pitchFamily="34" charset="0"/>
            </a:endParaRPr>
          </a:p>
          <a:p>
            <a:endParaRPr lang="en-AU" dirty="0"/>
          </a:p>
        </p:txBody>
      </p:sp>
      <p:sp>
        <p:nvSpPr>
          <p:cNvPr id="4" name="Slide Number Placeholder 3"/>
          <p:cNvSpPr>
            <a:spLocks noGrp="1"/>
          </p:cNvSpPr>
          <p:nvPr>
            <p:ph type="sldNum" sz="quarter" idx="5"/>
          </p:nvPr>
        </p:nvSpPr>
        <p:spPr/>
        <p:txBody>
          <a:bodyPr/>
          <a:lstStyle/>
          <a:p>
            <a:fld id="{39692B48-D37F-4D70-AE7C-ABA2E7978301}" type="slidenum">
              <a:rPr lang="en-AU" smtClean="0"/>
              <a:t>5</a:t>
            </a:fld>
            <a:endParaRPr lang="en-AU"/>
          </a:p>
        </p:txBody>
      </p:sp>
    </p:spTree>
    <p:extLst>
      <p:ext uri="{BB962C8B-B14F-4D97-AF65-F5344CB8AC3E}">
        <p14:creationId xmlns:p14="http://schemas.microsoft.com/office/powerpoint/2010/main" val="17261181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What is Impressionist Music?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A style that are conveying Mood and Atmosphere</a:t>
            </a:r>
          </a:p>
          <a:p>
            <a:endParaRPr lang="en-AU" dirty="0"/>
          </a:p>
          <a:p>
            <a:r>
              <a:rPr lang="en-AU" dirty="0"/>
              <a:t>Why am I interested in Impressionist Music?</a:t>
            </a:r>
          </a:p>
          <a:p>
            <a:r>
              <a:rPr lang="en-AU" dirty="0"/>
              <a:t>Attracted by their dreamy and moody sound, and imaginable melody</a:t>
            </a:r>
          </a:p>
          <a:p>
            <a:endParaRPr lang="en-AU" dirty="0"/>
          </a:p>
          <a:p>
            <a:r>
              <a:rPr lang="en-AU" dirty="0"/>
              <a:t>What are some example for that?</a:t>
            </a:r>
          </a:p>
          <a:p>
            <a:r>
              <a:rPr lang="en-AU" dirty="0"/>
              <a:t>Check out the composer and tunes shown on the ppt</a:t>
            </a:r>
          </a:p>
          <a:p>
            <a:endParaRPr lang="en-AU" dirty="0"/>
          </a:p>
          <a:p>
            <a:endParaRPr lang="en-AU" dirty="0"/>
          </a:p>
          <a:p>
            <a:endParaRPr lang="en-AU" dirty="0"/>
          </a:p>
        </p:txBody>
      </p:sp>
      <p:sp>
        <p:nvSpPr>
          <p:cNvPr id="4" name="Slide Number Placeholder 3"/>
          <p:cNvSpPr>
            <a:spLocks noGrp="1"/>
          </p:cNvSpPr>
          <p:nvPr>
            <p:ph type="sldNum" sz="quarter" idx="5"/>
          </p:nvPr>
        </p:nvSpPr>
        <p:spPr/>
        <p:txBody>
          <a:bodyPr/>
          <a:lstStyle/>
          <a:p>
            <a:fld id="{39692B48-D37F-4D70-AE7C-ABA2E7978301}" type="slidenum">
              <a:rPr lang="en-AU" smtClean="0"/>
              <a:t>6</a:t>
            </a:fld>
            <a:endParaRPr lang="en-AU"/>
          </a:p>
        </p:txBody>
      </p:sp>
    </p:spTree>
    <p:extLst>
      <p:ext uri="{BB962C8B-B14F-4D97-AF65-F5344CB8AC3E}">
        <p14:creationId xmlns:p14="http://schemas.microsoft.com/office/powerpoint/2010/main" val="35064143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148DCAC-E575-4C50-BE9F-C33EAC0FCAF5}" type="datetimeFigureOut">
              <a:rPr lang="en-AU" smtClean="0"/>
              <a:t>1/03/2023</a:t>
            </a:fld>
            <a:endParaRPr lang="en-AU"/>
          </a:p>
        </p:txBody>
      </p:sp>
      <p:sp>
        <p:nvSpPr>
          <p:cNvPr id="5" name="Footer Placeholder 4"/>
          <p:cNvSpPr>
            <a:spLocks noGrp="1"/>
          </p:cNvSpPr>
          <p:nvPr>
            <p:ph type="ftr" sz="quarter" idx="11"/>
          </p:nvPr>
        </p:nvSpPr>
        <p:spPr/>
        <p:txBody>
          <a:bodyPr/>
          <a:lstStyle/>
          <a:p>
            <a:endParaRPr lang="en-AU"/>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8B1A8A69-0EEE-45D6-A468-5195669A23B8}" type="slidenum">
              <a:rPr lang="en-AU" smtClean="0"/>
              <a:t>‹#›</a:t>
            </a:fld>
            <a:endParaRPr lang="en-AU"/>
          </a:p>
        </p:txBody>
      </p:sp>
    </p:spTree>
    <p:extLst>
      <p:ext uri="{BB962C8B-B14F-4D97-AF65-F5344CB8AC3E}">
        <p14:creationId xmlns:p14="http://schemas.microsoft.com/office/powerpoint/2010/main" val="20474445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148DCAC-E575-4C50-BE9F-C33EAC0FCAF5}" type="datetimeFigureOut">
              <a:rPr lang="en-AU" smtClean="0"/>
              <a:t>1/03/2023</a:t>
            </a:fld>
            <a:endParaRPr lang="en-AU"/>
          </a:p>
        </p:txBody>
      </p:sp>
      <p:sp>
        <p:nvSpPr>
          <p:cNvPr id="5" name="Footer Placeholder 4"/>
          <p:cNvSpPr>
            <a:spLocks noGrp="1"/>
          </p:cNvSpPr>
          <p:nvPr>
            <p:ph type="ftr" sz="quarter" idx="11"/>
          </p:nvPr>
        </p:nvSpPr>
        <p:spPr/>
        <p:txBody>
          <a:bodyPr/>
          <a:lstStyle/>
          <a:p>
            <a:endParaRPr lang="en-A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B1A8A69-0EEE-45D6-A468-5195669A23B8}" type="slidenum">
              <a:rPr lang="en-AU" smtClean="0"/>
              <a:t>‹#›</a:t>
            </a:fld>
            <a:endParaRPr lang="en-AU"/>
          </a:p>
        </p:txBody>
      </p:sp>
    </p:spTree>
    <p:extLst>
      <p:ext uri="{BB962C8B-B14F-4D97-AF65-F5344CB8AC3E}">
        <p14:creationId xmlns:p14="http://schemas.microsoft.com/office/powerpoint/2010/main" val="23363839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148DCAC-E575-4C50-BE9F-C33EAC0FCAF5}" type="datetimeFigureOut">
              <a:rPr lang="en-AU" smtClean="0"/>
              <a:t>1/03/2023</a:t>
            </a:fld>
            <a:endParaRPr lang="en-AU"/>
          </a:p>
        </p:txBody>
      </p:sp>
      <p:sp>
        <p:nvSpPr>
          <p:cNvPr id="5" name="Footer Placeholder 4"/>
          <p:cNvSpPr>
            <a:spLocks noGrp="1"/>
          </p:cNvSpPr>
          <p:nvPr>
            <p:ph type="ftr" sz="quarter" idx="11"/>
          </p:nvPr>
        </p:nvSpPr>
        <p:spPr/>
        <p:txBody>
          <a:bodyPr/>
          <a:lstStyle/>
          <a:p>
            <a:endParaRPr lang="en-A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8B1A8A69-0EEE-45D6-A468-5195669A23B8}" type="slidenum">
              <a:rPr lang="en-AU" smtClean="0"/>
              <a:t>‹#›</a:t>
            </a:fld>
            <a:endParaRPr lang="en-AU"/>
          </a:p>
        </p:txBody>
      </p:sp>
    </p:spTree>
    <p:extLst>
      <p:ext uri="{BB962C8B-B14F-4D97-AF65-F5344CB8AC3E}">
        <p14:creationId xmlns:p14="http://schemas.microsoft.com/office/powerpoint/2010/main" val="2291302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148DCAC-E575-4C50-BE9F-C33EAC0FCAF5}" type="datetimeFigureOut">
              <a:rPr lang="en-AU" smtClean="0"/>
              <a:t>1/03/2023</a:t>
            </a:fld>
            <a:endParaRPr lang="en-AU"/>
          </a:p>
        </p:txBody>
      </p:sp>
      <p:sp>
        <p:nvSpPr>
          <p:cNvPr id="6" name="Footer Placeholder 5"/>
          <p:cNvSpPr>
            <a:spLocks noGrp="1"/>
          </p:cNvSpPr>
          <p:nvPr>
            <p:ph type="ftr" sz="quarter" idx="11"/>
          </p:nvPr>
        </p:nvSpPr>
        <p:spPr/>
        <p:txBody>
          <a:bodyPr/>
          <a:lstStyle/>
          <a:p>
            <a:endParaRPr lang="en-AU"/>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8B1A8A69-0EEE-45D6-A468-5195669A23B8}" type="slidenum">
              <a:rPr lang="en-AU" smtClean="0"/>
              <a:t>‹#›</a:t>
            </a:fld>
            <a:endParaRPr lang="en-AU"/>
          </a:p>
        </p:txBody>
      </p:sp>
    </p:spTree>
    <p:extLst>
      <p:ext uri="{BB962C8B-B14F-4D97-AF65-F5344CB8AC3E}">
        <p14:creationId xmlns:p14="http://schemas.microsoft.com/office/powerpoint/2010/main" val="17719288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148DCAC-E575-4C50-BE9F-C33EAC0FCAF5}" type="datetimeFigureOut">
              <a:rPr lang="en-AU" smtClean="0"/>
              <a:t>1/03/2023</a:t>
            </a:fld>
            <a:endParaRPr lang="en-AU"/>
          </a:p>
        </p:txBody>
      </p:sp>
      <p:sp>
        <p:nvSpPr>
          <p:cNvPr id="8" name="Footer Placeholder 7"/>
          <p:cNvSpPr>
            <a:spLocks noGrp="1"/>
          </p:cNvSpPr>
          <p:nvPr>
            <p:ph type="ftr" sz="quarter" idx="11"/>
          </p:nvPr>
        </p:nvSpPr>
        <p:spPr/>
        <p:txBody>
          <a:bodyPr/>
          <a:lstStyle/>
          <a:p>
            <a:endParaRPr lang="en-AU"/>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8B1A8A69-0EEE-45D6-A468-5195669A23B8}" type="slidenum">
              <a:rPr lang="en-AU" smtClean="0"/>
              <a:t>‹#›</a:t>
            </a:fld>
            <a:endParaRPr lang="en-AU"/>
          </a:p>
        </p:txBody>
      </p:sp>
    </p:spTree>
    <p:extLst>
      <p:ext uri="{BB962C8B-B14F-4D97-AF65-F5344CB8AC3E}">
        <p14:creationId xmlns:p14="http://schemas.microsoft.com/office/powerpoint/2010/main" val="32141429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148DCAC-E575-4C50-BE9F-C33EAC0FCAF5}" type="datetimeFigureOut">
              <a:rPr lang="en-AU" smtClean="0"/>
              <a:t>1/03/2023</a:t>
            </a:fld>
            <a:endParaRPr lang="en-AU"/>
          </a:p>
        </p:txBody>
      </p:sp>
      <p:sp>
        <p:nvSpPr>
          <p:cNvPr id="4" name="Footer Placeholder 3"/>
          <p:cNvSpPr>
            <a:spLocks noGrp="1"/>
          </p:cNvSpPr>
          <p:nvPr>
            <p:ph type="ftr" sz="quarter" idx="11"/>
          </p:nvPr>
        </p:nvSpPr>
        <p:spPr/>
        <p:txBody>
          <a:bodyPr/>
          <a:lstStyle/>
          <a:p>
            <a:endParaRPr lang="en-AU"/>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8B1A8A69-0EEE-45D6-A468-5195669A23B8}" type="slidenum">
              <a:rPr lang="en-AU" smtClean="0"/>
              <a:t>‹#›</a:t>
            </a:fld>
            <a:endParaRPr lang="en-AU"/>
          </a:p>
        </p:txBody>
      </p:sp>
    </p:spTree>
    <p:extLst>
      <p:ext uri="{BB962C8B-B14F-4D97-AF65-F5344CB8AC3E}">
        <p14:creationId xmlns:p14="http://schemas.microsoft.com/office/powerpoint/2010/main" val="21091090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48DCAC-E575-4C50-BE9F-C33EAC0FCAF5}" type="datetimeFigureOut">
              <a:rPr lang="en-AU" smtClean="0"/>
              <a:t>1/03/2023</a:t>
            </a:fld>
            <a:endParaRPr lang="en-AU"/>
          </a:p>
        </p:txBody>
      </p:sp>
      <p:sp>
        <p:nvSpPr>
          <p:cNvPr id="3" name="Footer Placeholder 2"/>
          <p:cNvSpPr>
            <a:spLocks noGrp="1"/>
          </p:cNvSpPr>
          <p:nvPr>
            <p:ph type="ftr" sz="quarter" idx="11"/>
          </p:nvPr>
        </p:nvSpPr>
        <p:spPr/>
        <p:txBody>
          <a:bodyPr/>
          <a:lstStyle/>
          <a:p>
            <a:endParaRPr lang="en-AU"/>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8B1A8A69-0EEE-45D6-A468-5195669A23B8}" type="slidenum">
              <a:rPr lang="en-AU" smtClean="0"/>
              <a:t>‹#›</a:t>
            </a:fld>
            <a:endParaRPr lang="en-AU"/>
          </a:p>
        </p:txBody>
      </p:sp>
    </p:spTree>
    <p:extLst>
      <p:ext uri="{BB962C8B-B14F-4D97-AF65-F5344CB8AC3E}">
        <p14:creationId xmlns:p14="http://schemas.microsoft.com/office/powerpoint/2010/main" val="7552318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148DCAC-E575-4C50-BE9F-C33EAC0FCAF5}" type="datetimeFigureOut">
              <a:rPr lang="en-AU" smtClean="0"/>
              <a:t>1/03/2023</a:t>
            </a:fld>
            <a:endParaRPr lang="en-AU"/>
          </a:p>
        </p:txBody>
      </p:sp>
      <p:sp>
        <p:nvSpPr>
          <p:cNvPr id="6" name="Footer Placeholder 5"/>
          <p:cNvSpPr>
            <a:spLocks noGrp="1"/>
          </p:cNvSpPr>
          <p:nvPr>
            <p:ph type="ftr" sz="quarter" idx="11"/>
          </p:nvPr>
        </p:nvSpPr>
        <p:spPr/>
        <p:txBody>
          <a:bodyPr/>
          <a:lstStyle/>
          <a:p>
            <a:endParaRPr lang="en-AU"/>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8B1A8A69-0EEE-45D6-A468-5195669A23B8}" type="slidenum">
              <a:rPr lang="en-AU" smtClean="0"/>
              <a:t>‹#›</a:t>
            </a:fld>
            <a:endParaRPr lang="en-AU"/>
          </a:p>
        </p:txBody>
      </p:sp>
    </p:spTree>
    <p:extLst>
      <p:ext uri="{BB962C8B-B14F-4D97-AF65-F5344CB8AC3E}">
        <p14:creationId xmlns:p14="http://schemas.microsoft.com/office/powerpoint/2010/main" val="40872500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148DCAC-E575-4C50-BE9F-C33EAC0FCAF5}" type="datetimeFigureOut">
              <a:rPr lang="en-AU" smtClean="0"/>
              <a:t>1/03/2023</a:t>
            </a:fld>
            <a:endParaRPr lang="en-AU"/>
          </a:p>
        </p:txBody>
      </p:sp>
      <p:sp>
        <p:nvSpPr>
          <p:cNvPr id="6" name="Footer Placeholder 5"/>
          <p:cNvSpPr>
            <a:spLocks noGrp="1"/>
          </p:cNvSpPr>
          <p:nvPr>
            <p:ph type="ftr" sz="quarter" idx="11"/>
          </p:nvPr>
        </p:nvSpPr>
        <p:spPr/>
        <p:txBody>
          <a:bodyPr/>
          <a:lstStyle/>
          <a:p>
            <a:endParaRPr lang="en-A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B1A8A69-0EEE-45D6-A468-5195669A23B8}" type="slidenum">
              <a:rPr lang="en-AU" smtClean="0"/>
              <a:t>‹#›</a:t>
            </a:fld>
            <a:endParaRPr lang="en-AU"/>
          </a:p>
        </p:txBody>
      </p:sp>
    </p:spTree>
    <p:extLst>
      <p:ext uri="{BB962C8B-B14F-4D97-AF65-F5344CB8AC3E}">
        <p14:creationId xmlns:p14="http://schemas.microsoft.com/office/powerpoint/2010/main" val="26572253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148DCAC-E575-4C50-BE9F-C33EAC0FCAF5}" type="datetimeFigureOut">
              <a:rPr lang="en-AU" smtClean="0"/>
              <a:t>1/03/2023</a:t>
            </a:fld>
            <a:endParaRPr lang="en-AU"/>
          </a:p>
        </p:txBody>
      </p:sp>
      <p:sp>
        <p:nvSpPr>
          <p:cNvPr id="5" name="Footer Placeholder 4"/>
          <p:cNvSpPr>
            <a:spLocks noGrp="1"/>
          </p:cNvSpPr>
          <p:nvPr>
            <p:ph type="ftr" sz="quarter" idx="11"/>
          </p:nvPr>
        </p:nvSpPr>
        <p:spPr/>
        <p:txBody>
          <a:bodyPr/>
          <a:lstStyle/>
          <a:p>
            <a:endParaRPr lang="en-A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8B1A8A69-0EEE-45D6-A468-5195669A23B8}" type="slidenum">
              <a:rPr lang="en-AU" smtClean="0"/>
              <a:t>‹#›</a:t>
            </a:fld>
            <a:endParaRPr lang="en-AU"/>
          </a:p>
        </p:txBody>
      </p:sp>
    </p:spTree>
    <p:extLst>
      <p:ext uri="{BB962C8B-B14F-4D97-AF65-F5344CB8AC3E}">
        <p14:creationId xmlns:p14="http://schemas.microsoft.com/office/powerpoint/2010/main" val="4098432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148DCAC-E575-4C50-BE9F-C33EAC0FCAF5}" type="datetimeFigureOut">
              <a:rPr lang="en-AU" smtClean="0"/>
              <a:t>1/03/2023</a:t>
            </a:fld>
            <a:endParaRPr lang="en-AU"/>
          </a:p>
        </p:txBody>
      </p:sp>
      <p:sp>
        <p:nvSpPr>
          <p:cNvPr id="5" name="Footer Placeholder 4"/>
          <p:cNvSpPr>
            <a:spLocks noGrp="1"/>
          </p:cNvSpPr>
          <p:nvPr>
            <p:ph type="ftr" sz="quarter" idx="11"/>
          </p:nvPr>
        </p:nvSpPr>
        <p:spPr/>
        <p:txBody>
          <a:bodyPr/>
          <a:lstStyle/>
          <a:p>
            <a:endParaRPr lang="en-AU"/>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8B1A8A69-0EEE-45D6-A468-5195669A23B8}" type="slidenum">
              <a:rPr lang="en-AU" smtClean="0"/>
              <a:t>‹#›</a:t>
            </a:fld>
            <a:endParaRPr lang="en-AU"/>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8552825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4148DCAC-E575-4C50-BE9F-C33EAC0FCAF5}" type="datetimeFigureOut">
              <a:rPr lang="en-AU" smtClean="0"/>
              <a:t>1/03/2023</a:t>
            </a:fld>
            <a:endParaRPr lang="en-AU"/>
          </a:p>
        </p:txBody>
      </p:sp>
      <p:sp>
        <p:nvSpPr>
          <p:cNvPr id="6" name="Footer Placeholder 5"/>
          <p:cNvSpPr>
            <a:spLocks noGrp="1"/>
          </p:cNvSpPr>
          <p:nvPr>
            <p:ph type="ftr" sz="quarter" idx="11"/>
          </p:nvPr>
        </p:nvSpPr>
        <p:spPr/>
        <p:txBody>
          <a:bodyPr/>
          <a:lstStyle/>
          <a:p>
            <a:endParaRPr lang="en-A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B1A8A69-0EEE-45D6-A468-5195669A23B8}" type="slidenum">
              <a:rPr lang="en-AU" smtClean="0"/>
              <a:t>‹#›</a:t>
            </a:fld>
            <a:endParaRPr lang="en-AU"/>
          </a:p>
        </p:txBody>
      </p:sp>
    </p:spTree>
    <p:extLst>
      <p:ext uri="{BB962C8B-B14F-4D97-AF65-F5344CB8AC3E}">
        <p14:creationId xmlns:p14="http://schemas.microsoft.com/office/powerpoint/2010/main" val="32670330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4148DCAC-E575-4C50-BE9F-C33EAC0FCAF5}" type="datetimeFigureOut">
              <a:rPr lang="en-AU" smtClean="0"/>
              <a:t>1/03/2023</a:t>
            </a:fld>
            <a:endParaRPr lang="en-AU"/>
          </a:p>
        </p:txBody>
      </p:sp>
      <p:sp>
        <p:nvSpPr>
          <p:cNvPr id="6" name="Footer Placeholder 5"/>
          <p:cNvSpPr>
            <a:spLocks noGrp="1"/>
          </p:cNvSpPr>
          <p:nvPr>
            <p:ph type="ftr" sz="quarter" idx="11"/>
          </p:nvPr>
        </p:nvSpPr>
        <p:spPr/>
        <p:txBody>
          <a:bodyPr/>
          <a:lstStyle/>
          <a:p>
            <a:endParaRPr lang="en-AU"/>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B1A8A69-0EEE-45D6-A468-5195669A23B8}" type="slidenum">
              <a:rPr lang="en-AU" smtClean="0"/>
              <a:t>‹#›</a:t>
            </a:fld>
            <a:endParaRPr lang="en-AU"/>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9296860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4148DCAC-E575-4C50-BE9F-C33EAC0FCAF5}" type="datetimeFigureOut">
              <a:rPr lang="en-AU" smtClean="0"/>
              <a:t>1/03/2023</a:t>
            </a:fld>
            <a:endParaRPr lang="en-AU"/>
          </a:p>
        </p:txBody>
      </p:sp>
      <p:sp>
        <p:nvSpPr>
          <p:cNvPr id="6" name="Footer Placeholder 5"/>
          <p:cNvSpPr>
            <a:spLocks noGrp="1"/>
          </p:cNvSpPr>
          <p:nvPr>
            <p:ph type="ftr" sz="quarter" idx="11"/>
          </p:nvPr>
        </p:nvSpPr>
        <p:spPr/>
        <p:txBody>
          <a:bodyPr/>
          <a:lstStyle/>
          <a:p>
            <a:endParaRPr lang="en-A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B1A8A69-0EEE-45D6-A468-5195669A23B8}" type="slidenum">
              <a:rPr lang="en-AU" smtClean="0"/>
              <a:t>‹#›</a:t>
            </a:fld>
            <a:endParaRPr lang="en-AU"/>
          </a:p>
        </p:txBody>
      </p:sp>
    </p:spTree>
    <p:extLst>
      <p:ext uri="{BB962C8B-B14F-4D97-AF65-F5344CB8AC3E}">
        <p14:creationId xmlns:p14="http://schemas.microsoft.com/office/powerpoint/2010/main" val="33133482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148DCAC-E575-4C50-BE9F-C33EAC0FCAF5}" type="datetimeFigureOut">
              <a:rPr lang="en-AU" smtClean="0"/>
              <a:t>1/03/2023</a:t>
            </a:fld>
            <a:endParaRPr lang="en-AU"/>
          </a:p>
        </p:txBody>
      </p:sp>
      <p:sp>
        <p:nvSpPr>
          <p:cNvPr id="5" name="Footer Placeholder 4"/>
          <p:cNvSpPr>
            <a:spLocks noGrp="1"/>
          </p:cNvSpPr>
          <p:nvPr>
            <p:ph type="ftr" sz="quarter" idx="11"/>
          </p:nvPr>
        </p:nvSpPr>
        <p:spPr/>
        <p:txBody>
          <a:bodyPr/>
          <a:lstStyle/>
          <a:p>
            <a:endParaRPr lang="en-A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B1A8A69-0EEE-45D6-A468-5195669A23B8}" type="slidenum">
              <a:rPr lang="en-AU" smtClean="0"/>
              <a:t>‹#›</a:t>
            </a:fld>
            <a:endParaRPr lang="en-AU"/>
          </a:p>
        </p:txBody>
      </p:sp>
    </p:spTree>
    <p:extLst>
      <p:ext uri="{BB962C8B-B14F-4D97-AF65-F5344CB8AC3E}">
        <p14:creationId xmlns:p14="http://schemas.microsoft.com/office/powerpoint/2010/main" val="5132253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148DCAC-E575-4C50-BE9F-C33EAC0FCAF5}" type="datetimeFigureOut">
              <a:rPr lang="en-AU" smtClean="0"/>
              <a:t>1/03/2023</a:t>
            </a:fld>
            <a:endParaRPr lang="en-AU"/>
          </a:p>
        </p:txBody>
      </p:sp>
      <p:sp>
        <p:nvSpPr>
          <p:cNvPr id="5" name="Footer Placeholder 4"/>
          <p:cNvSpPr>
            <a:spLocks noGrp="1"/>
          </p:cNvSpPr>
          <p:nvPr>
            <p:ph type="ftr" sz="quarter" idx="11"/>
          </p:nvPr>
        </p:nvSpPr>
        <p:spPr/>
        <p:txBody>
          <a:bodyPr/>
          <a:lstStyle/>
          <a:p>
            <a:endParaRPr lang="en-A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B1A8A69-0EEE-45D6-A468-5195669A23B8}" type="slidenum">
              <a:rPr lang="en-AU" smtClean="0"/>
              <a:t>‹#›</a:t>
            </a:fld>
            <a:endParaRPr lang="en-AU"/>
          </a:p>
        </p:txBody>
      </p:sp>
    </p:spTree>
    <p:extLst>
      <p:ext uri="{BB962C8B-B14F-4D97-AF65-F5344CB8AC3E}">
        <p14:creationId xmlns:p14="http://schemas.microsoft.com/office/powerpoint/2010/main" val="7140393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4148DCAC-E575-4C50-BE9F-C33EAC0FCAF5}" type="datetimeFigureOut">
              <a:rPr lang="en-AU" smtClean="0"/>
              <a:t>1/03/2023</a:t>
            </a:fld>
            <a:endParaRPr lang="en-AU"/>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AU"/>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8B1A8A69-0EEE-45D6-A468-5195669A23B8}" type="slidenum">
              <a:rPr lang="en-AU" smtClean="0"/>
              <a:t>‹#›</a:t>
            </a:fld>
            <a:endParaRPr lang="en-AU"/>
          </a:p>
        </p:txBody>
      </p:sp>
    </p:spTree>
    <p:extLst>
      <p:ext uri="{BB962C8B-B14F-4D97-AF65-F5344CB8AC3E}">
        <p14:creationId xmlns:p14="http://schemas.microsoft.com/office/powerpoint/2010/main" val="143293392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youtube.com/watch?v=WNcsUNKlAKw"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hyperlink" Target="https://www.youtube.com/watch?v=GKkeDqJBlK8"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D2CCD-6D75-A82A-9A93-7EDAA187B68E}"/>
              </a:ext>
            </a:extLst>
          </p:cNvPr>
          <p:cNvSpPr>
            <a:spLocks noGrp="1"/>
          </p:cNvSpPr>
          <p:nvPr>
            <p:ph type="ctrTitle"/>
          </p:nvPr>
        </p:nvSpPr>
        <p:spPr/>
        <p:txBody>
          <a:bodyPr/>
          <a:lstStyle/>
          <a:p>
            <a:r>
              <a:rPr lang="en-AU" dirty="0"/>
              <a:t>Impressionist Music </a:t>
            </a:r>
          </a:p>
        </p:txBody>
      </p:sp>
      <p:sp>
        <p:nvSpPr>
          <p:cNvPr id="3" name="Subtitle 2">
            <a:extLst>
              <a:ext uri="{FF2B5EF4-FFF2-40B4-BE49-F238E27FC236}">
                <a16:creationId xmlns:a16="http://schemas.microsoft.com/office/drawing/2014/main" id="{3E431F42-F45E-21D2-8884-6E39B4A4ED95}"/>
              </a:ext>
            </a:extLst>
          </p:cNvPr>
          <p:cNvSpPr>
            <a:spLocks noGrp="1"/>
          </p:cNvSpPr>
          <p:nvPr>
            <p:ph type="subTitle" idx="1"/>
          </p:nvPr>
        </p:nvSpPr>
        <p:spPr/>
        <p:txBody>
          <a:bodyPr/>
          <a:lstStyle/>
          <a:p>
            <a:r>
              <a:rPr lang="en-AU" sz="2400" dirty="0"/>
              <a:t>Benson Cheung</a:t>
            </a:r>
          </a:p>
          <a:p>
            <a:r>
              <a:rPr lang="en-AU" sz="2400" dirty="0"/>
              <a:t>2023</a:t>
            </a:r>
          </a:p>
          <a:p>
            <a:endParaRPr lang="en-AU" dirty="0"/>
          </a:p>
        </p:txBody>
      </p:sp>
      <p:pic>
        <p:nvPicPr>
          <p:cNvPr id="5124" name="Picture 4" descr="How the First Impressionist Exhibition Came to Be">
            <a:extLst>
              <a:ext uri="{FF2B5EF4-FFF2-40B4-BE49-F238E27FC236}">
                <a16:creationId xmlns:a16="http://schemas.microsoft.com/office/drawing/2014/main" id="{E2D7E7E2-A80B-755C-D04F-0C29983BF8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56122" y="446472"/>
            <a:ext cx="4138048" cy="319951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66678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B9C3D-7749-9443-01AB-ADDAC7ABB909}"/>
              </a:ext>
            </a:extLst>
          </p:cNvPr>
          <p:cNvSpPr>
            <a:spLocks noGrp="1"/>
          </p:cNvSpPr>
          <p:nvPr>
            <p:ph type="title"/>
          </p:nvPr>
        </p:nvSpPr>
        <p:spPr/>
        <p:txBody>
          <a:bodyPr/>
          <a:lstStyle/>
          <a:p>
            <a:r>
              <a:rPr lang="en-AU" dirty="0"/>
              <a:t>What is Impressionist Music? </a:t>
            </a:r>
          </a:p>
        </p:txBody>
      </p:sp>
      <p:sp>
        <p:nvSpPr>
          <p:cNvPr id="3" name="Content Placeholder 2">
            <a:extLst>
              <a:ext uri="{FF2B5EF4-FFF2-40B4-BE49-F238E27FC236}">
                <a16:creationId xmlns:a16="http://schemas.microsoft.com/office/drawing/2014/main" id="{3EA3A4C6-9C4D-5810-1CDF-1CF67FB932BF}"/>
              </a:ext>
            </a:extLst>
          </p:cNvPr>
          <p:cNvSpPr>
            <a:spLocks noGrp="1"/>
          </p:cNvSpPr>
          <p:nvPr>
            <p:ph idx="1"/>
          </p:nvPr>
        </p:nvSpPr>
        <p:spPr>
          <a:xfrm>
            <a:off x="2592925" y="1825625"/>
            <a:ext cx="4722275" cy="3777622"/>
          </a:xfrm>
        </p:spPr>
        <p:txBody>
          <a:bodyPr>
            <a:normAutofit/>
          </a:bodyPr>
          <a:lstStyle/>
          <a:p>
            <a:r>
              <a:rPr lang="en-AU" sz="2400" dirty="0"/>
              <a:t>Mood and Atmosphere</a:t>
            </a:r>
          </a:p>
          <a:p>
            <a:r>
              <a:rPr lang="en-AU" sz="2400" dirty="0"/>
              <a:t>Tone Colour</a:t>
            </a:r>
          </a:p>
          <a:p>
            <a:r>
              <a:rPr lang="en-AU" sz="2400" dirty="0"/>
              <a:t>Progressive harmonic concepts</a:t>
            </a:r>
          </a:p>
          <a:p>
            <a:r>
              <a:rPr lang="en-AU" sz="2400" dirty="0"/>
              <a:t>Fluidity</a:t>
            </a:r>
          </a:p>
        </p:txBody>
      </p:sp>
      <p:pic>
        <p:nvPicPr>
          <p:cNvPr id="3074" name="Picture 2" descr="monet-impression-sunrise1">
            <a:extLst>
              <a:ext uri="{FF2B5EF4-FFF2-40B4-BE49-F238E27FC236}">
                <a16:creationId xmlns:a16="http://schemas.microsoft.com/office/drawing/2014/main" id="{69CC0694-5A00-7C06-0D26-154AEA983B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5200" y="1825625"/>
            <a:ext cx="4038600" cy="28860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747312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0284B-C3C3-34AC-E46F-86914BAC6C81}"/>
              </a:ext>
            </a:extLst>
          </p:cNvPr>
          <p:cNvSpPr>
            <a:spLocks noGrp="1"/>
          </p:cNvSpPr>
          <p:nvPr>
            <p:ph type="title"/>
          </p:nvPr>
        </p:nvSpPr>
        <p:spPr/>
        <p:txBody>
          <a:bodyPr/>
          <a:lstStyle/>
          <a:p>
            <a:r>
              <a:rPr lang="en-AU" dirty="0"/>
              <a:t>Why am I interested in Impressionist Music?</a:t>
            </a:r>
          </a:p>
        </p:txBody>
      </p:sp>
      <p:sp>
        <p:nvSpPr>
          <p:cNvPr id="3" name="Content Placeholder 2">
            <a:extLst>
              <a:ext uri="{FF2B5EF4-FFF2-40B4-BE49-F238E27FC236}">
                <a16:creationId xmlns:a16="http://schemas.microsoft.com/office/drawing/2014/main" id="{E082B6F6-95F0-AE8D-CEB2-5B3225D0007E}"/>
              </a:ext>
            </a:extLst>
          </p:cNvPr>
          <p:cNvSpPr>
            <a:spLocks noGrp="1"/>
          </p:cNvSpPr>
          <p:nvPr>
            <p:ph idx="1"/>
          </p:nvPr>
        </p:nvSpPr>
        <p:spPr/>
        <p:txBody>
          <a:bodyPr/>
          <a:lstStyle/>
          <a:p>
            <a:r>
              <a:rPr lang="en-AU" sz="2400" dirty="0"/>
              <a:t>Dreamy sound</a:t>
            </a:r>
          </a:p>
          <a:p>
            <a:r>
              <a:rPr lang="en-AU" sz="2400" dirty="0"/>
              <a:t>Good way to express emotion</a:t>
            </a:r>
          </a:p>
          <a:p>
            <a:r>
              <a:rPr lang="en-AU" sz="2400" dirty="0"/>
              <a:t>Learn more how to compose different type of music</a:t>
            </a:r>
          </a:p>
          <a:p>
            <a:endParaRPr lang="en-AU" dirty="0"/>
          </a:p>
          <a:p>
            <a:endParaRPr lang="en-AU" dirty="0"/>
          </a:p>
          <a:p>
            <a:endParaRPr lang="en-AU" dirty="0"/>
          </a:p>
        </p:txBody>
      </p:sp>
      <p:pic>
        <p:nvPicPr>
          <p:cNvPr id="4098" name="Picture 2" descr="607,871 Dreamy Images, Stock Photos &amp; Vectors | Shutterstock">
            <a:extLst>
              <a:ext uri="{FF2B5EF4-FFF2-40B4-BE49-F238E27FC236}">
                <a16:creationId xmlns:a16="http://schemas.microsoft.com/office/drawing/2014/main" id="{F1F82DE3-2A1A-F754-41ED-4366B9627B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28122" y="3885691"/>
            <a:ext cx="4014061" cy="287800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7437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ECEC3-C5F5-D215-6632-30D9E0BB633B}"/>
              </a:ext>
            </a:extLst>
          </p:cNvPr>
          <p:cNvSpPr>
            <a:spLocks noGrp="1"/>
          </p:cNvSpPr>
          <p:nvPr>
            <p:ph type="title"/>
          </p:nvPr>
        </p:nvSpPr>
        <p:spPr/>
        <p:txBody>
          <a:bodyPr/>
          <a:lstStyle/>
          <a:p>
            <a:r>
              <a:rPr lang="en-AU" dirty="0"/>
              <a:t>What are some example for that?</a:t>
            </a:r>
          </a:p>
        </p:txBody>
      </p:sp>
      <p:sp>
        <p:nvSpPr>
          <p:cNvPr id="3" name="Content Placeholder 2">
            <a:extLst>
              <a:ext uri="{FF2B5EF4-FFF2-40B4-BE49-F238E27FC236}">
                <a16:creationId xmlns:a16="http://schemas.microsoft.com/office/drawing/2014/main" id="{EF057ABE-1012-FBB2-DA63-F28661657BD7}"/>
              </a:ext>
            </a:extLst>
          </p:cNvPr>
          <p:cNvSpPr>
            <a:spLocks noGrp="1"/>
          </p:cNvSpPr>
          <p:nvPr>
            <p:ph idx="1"/>
          </p:nvPr>
        </p:nvSpPr>
        <p:spPr>
          <a:xfrm>
            <a:off x="838200" y="1690688"/>
            <a:ext cx="5066654" cy="4486275"/>
          </a:xfrm>
        </p:spPr>
        <p:txBody>
          <a:bodyPr/>
          <a:lstStyle/>
          <a:p>
            <a:r>
              <a:rPr lang="fr-FR" sz="2400" dirty="0"/>
              <a:t>Claude Debussy – 'Clair de Lune’</a:t>
            </a:r>
          </a:p>
          <a:p>
            <a:endParaRPr lang="fr-FR" dirty="0"/>
          </a:p>
          <a:p>
            <a:endParaRPr lang="fr-FR" dirty="0"/>
          </a:p>
          <a:p>
            <a:endParaRPr lang="fr-FR" dirty="0"/>
          </a:p>
          <a:p>
            <a:endParaRPr lang="fr-FR" dirty="0"/>
          </a:p>
          <a:p>
            <a:endParaRPr lang="fr-FR" dirty="0"/>
          </a:p>
          <a:p>
            <a:endParaRPr lang="fr-FR" dirty="0"/>
          </a:p>
          <a:p>
            <a:r>
              <a:rPr lang="fr-FR" dirty="0">
                <a:hlinkClick r:id="rId3"/>
              </a:rPr>
              <a:t>Debussy - Clair de Lune - YouTube</a:t>
            </a:r>
            <a:endParaRPr lang="en-AU" dirty="0"/>
          </a:p>
        </p:txBody>
      </p:sp>
      <p:pic>
        <p:nvPicPr>
          <p:cNvPr id="2050" name="Picture 2" descr="Debussy's 'Clair De Lune': The Story Behind The Masterpiece |">
            <a:extLst>
              <a:ext uri="{FF2B5EF4-FFF2-40B4-BE49-F238E27FC236}">
                <a16:creationId xmlns:a16="http://schemas.microsoft.com/office/drawing/2014/main" id="{682E8045-CB7B-F979-CC71-620EA804BB4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04854" y="2047875"/>
            <a:ext cx="6286500" cy="37719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8" name="TextBox 7">
            <a:extLst>
              <a:ext uri="{FF2B5EF4-FFF2-40B4-BE49-F238E27FC236}">
                <a16:creationId xmlns:a16="http://schemas.microsoft.com/office/drawing/2014/main" id="{97A07022-E3BC-2308-0927-4447E1FB60A1}"/>
              </a:ext>
            </a:extLst>
          </p:cNvPr>
          <p:cNvSpPr txBox="1"/>
          <p:nvPr/>
        </p:nvSpPr>
        <p:spPr>
          <a:xfrm>
            <a:off x="5904854" y="5853796"/>
            <a:ext cx="6168326" cy="646331"/>
          </a:xfrm>
          <a:prstGeom prst="rect">
            <a:avLst/>
          </a:prstGeom>
          <a:noFill/>
        </p:spPr>
        <p:txBody>
          <a:bodyPr wrap="square" rtlCol="0">
            <a:spAutoFit/>
          </a:bodyPr>
          <a:lstStyle/>
          <a:p>
            <a:r>
              <a:rPr lang="en-AU" dirty="0"/>
              <a:t>Source: https://www.udiscovermusic.com/classical-features/debussy-clair-de-lune-masterpiece-guide/</a:t>
            </a:r>
          </a:p>
        </p:txBody>
      </p:sp>
    </p:spTree>
    <p:extLst>
      <p:ext uri="{BB962C8B-B14F-4D97-AF65-F5344CB8AC3E}">
        <p14:creationId xmlns:p14="http://schemas.microsoft.com/office/powerpoint/2010/main" val="3286003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500"/>
                                        <p:tgtEl>
                                          <p:spTgt spid="205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animEffect transition="in" filter="fade">
                                      <p:cBhvr>
                                        <p:cTn id="1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F0E02-B03A-D6A2-209B-27E8682C396E}"/>
              </a:ext>
            </a:extLst>
          </p:cNvPr>
          <p:cNvSpPr>
            <a:spLocks noGrp="1"/>
          </p:cNvSpPr>
          <p:nvPr>
            <p:ph type="title"/>
          </p:nvPr>
        </p:nvSpPr>
        <p:spPr/>
        <p:txBody>
          <a:bodyPr/>
          <a:lstStyle/>
          <a:p>
            <a:r>
              <a:rPr lang="en-AU" dirty="0"/>
              <a:t>What are some example for that?</a:t>
            </a:r>
          </a:p>
        </p:txBody>
      </p:sp>
      <p:sp>
        <p:nvSpPr>
          <p:cNvPr id="3" name="Content Placeholder 2">
            <a:extLst>
              <a:ext uri="{FF2B5EF4-FFF2-40B4-BE49-F238E27FC236}">
                <a16:creationId xmlns:a16="http://schemas.microsoft.com/office/drawing/2014/main" id="{E2CECA56-C92E-7D28-B677-CCD73789DBBE}"/>
              </a:ext>
            </a:extLst>
          </p:cNvPr>
          <p:cNvSpPr>
            <a:spLocks noGrp="1"/>
          </p:cNvSpPr>
          <p:nvPr>
            <p:ph idx="1"/>
          </p:nvPr>
        </p:nvSpPr>
        <p:spPr>
          <a:xfrm>
            <a:off x="867905" y="1904999"/>
            <a:ext cx="5731790" cy="4511593"/>
          </a:xfrm>
        </p:spPr>
        <p:txBody>
          <a:bodyPr/>
          <a:lstStyle/>
          <a:p>
            <a:r>
              <a:rPr lang="en-AU" sz="2400" dirty="0"/>
              <a:t>Maurice Ravel – Pavane for Dead Princess</a:t>
            </a:r>
          </a:p>
          <a:p>
            <a:endParaRPr lang="en-AU" dirty="0"/>
          </a:p>
          <a:p>
            <a:endParaRPr lang="en-AU" dirty="0"/>
          </a:p>
          <a:p>
            <a:endParaRPr lang="en-AU" dirty="0"/>
          </a:p>
          <a:p>
            <a:endParaRPr lang="en-AU" dirty="0"/>
          </a:p>
          <a:p>
            <a:endParaRPr lang="en-AU" dirty="0"/>
          </a:p>
          <a:p>
            <a:r>
              <a:rPr lang="en-US" dirty="0">
                <a:hlinkClick r:id="rId3"/>
              </a:rPr>
              <a:t>Maurice Ravel - Pavane for Dead Princess - YouTube</a:t>
            </a:r>
            <a:endParaRPr lang="en-AU" dirty="0"/>
          </a:p>
          <a:p>
            <a:endParaRPr lang="en-AU" dirty="0"/>
          </a:p>
        </p:txBody>
      </p:sp>
      <p:pic>
        <p:nvPicPr>
          <p:cNvPr id="1026" name="Picture 2" descr="A Look Inside &quot;Pavane for a Dead Princess&quot; - a pianist's musings">
            <a:extLst>
              <a:ext uri="{FF2B5EF4-FFF2-40B4-BE49-F238E27FC236}">
                <a16:creationId xmlns:a16="http://schemas.microsoft.com/office/drawing/2014/main" id="{BA168A6E-AB29-C225-57E6-A4511D00E85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86736" y="1904999"/>
            <a:ext cx="5550871" cy="409284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TextBox 3">
            <a:extLst>
              <a:ext uri="{FF2B5EF4-FFF2-40B4-BE49-F238E27FC236}">
                <a16:creationId xmlns:a16="http://schemas.microsoft.com/office/drawing/2014/main" id="{39635199-2E43-24A7-BD9F-8FB94FABE051}"/>
              </a:ext>
            </a:extLst>
          </p:cNvPr>
          <p:cNvSpPr txBox="1"/>
          <p:nvPr/>
        </p:nvSpPr>
        <p:spPr>
          <a:xfrm>
            <a:off x="6486736" y="6233890"/>
            <a:ext cx="3570273" cy="369332"/>
          </a:xfrm>
          <a:prstGeom prst="rect">
            <a:avLst/>
          </a:prstGeom>
          <a:noFill/>
        </p:spPr>
        <p:txBody>
          <a:bodyPr wrap="none" rtlCol="0">
            <a:spAutoFit/>
          </a:bodyPr>
          <a:lstStyle/>
          <a:p>
            <a:r>
              <a:rPr lang="en-AU" i="0" dirty="0">
                <a:solidFill>
                  <a:srgbClr val="202124"/>
                </a:solidFill>
                <a:effectLst/>
                <a:latin typeface="arial" panose="020B0604020202020204" pitchFamily="34" charset="0"/>
              </a:rPr>
              <a:t>Credit to: Velázquez (1599-1660</a:t>
            </a:r>
            <a:r>
              <a:rPr lang="en-AU" dirty="0">
                <a:solidFill>
                  <a:srgbClr val="202124"/>
                </a:solidFill>
                <a:latin typeface="arial" panose="020B0604020202020204" pitchFamily="34" charset="0"/>
              </a:rPr>
              <a:t>)</a:t>
            </a:r>
            <a:endParaRPr lang="en-AU" dirty="0"/>
          </a:p>
        </p:txBody>
      </p:sp>
    </p:spTree>
    <p:extLst>
      <p:ext uri="{BB962C8B-B14F-4D97-AF65-F5344CB8AC3E}">
        <p14:creationId xmlns:p14="http://schemas.microsoft.com/office/powerpoint/2010/main" val="1248958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fade">
                                      <p:cBhvr>
                                        <p:cTn id="1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E9BF6-E898-CA80-410E-F20C92F0FAE9}"/>
              </a:ext>
            </a:extLst>
          </p:cNvPr>
          <p:cNvSpPr>
            <a:spLocks noGrp="1"/>
          </p:cNvSpPr>
          <p:nvPr>
            <p:ph type="title"/>
          </p:nvPr>
        </p:nvSpPr>
        <p:spPr/>
        <p:txBody>
          <a:bodyPr/>
          <a:lstStyle/>
          <a:p>
            <a:r>
              <a:rPr lang="en-AU" dirty="0"/>
              <a:t>Conclusion</a:t>
            </a:r>
          </a:p>
        </p:txBody>
      </p:sp>
      <p:sp>
        <p:nvSpPr>
          <p:cNvPr id="3" name="Content Placeholder 2">
            <a:extLst>
              <a:ext uri="{FF2B5EF4-FFF2-40B4-BE49-F238E27FC236}">
                <a16:creationId xmlns:a16="http://schemas.microsoft.com/office/drawing/2014/main" id="{52823099-FD7B-3003-49FC-2EF1A2E53B77}"/>
              </a:ext>
            </a:extLst>
          </p:cNvPr>
          <p:cNvSpPr>
            <a:spLocks noGrp="1"/>
          </p:cNvSpPr>
          <p:nvPr>
            <p:ph idx="1"/>
          </p:nvPr>
        </p:nvSpPr>
        <p:spPr>
          <a:xfrm>
            <a:off x="838200" y="1825625"/>
            <a:ext cx="4477719" cy="1088056"/>
          </a:xfrm>
        </p:spPr>
        <p:txBody>
          <a:bodyPr>
            <a:normAutofit fontScale="92500"/>
          </a:bodyPr>
          <a:lstStyle/>
          <a:p>
            <a:r>
              <a:rPr lang="en-AU" sz="2400" dirty="0"/>
              <a:t>Mood and Atmosphere</a:t>
            </a:r>
          </a:p>
          <a:p>
            <a:r>
              <a:rPr lang="en-AU" sz="2400" dirty="0"/>
              <a:t>Dreamy and moody sound</a:t>
            </a:r>
          </a:p>
          <a:p>
            <a:endParaRPr lang="en-AU" dirty="0"/>
          </a:p>
        </p:txBody>
      </p:sp>
      <p:sp>
        <p:nvSpPr>
          <p:cNvPr id="6" name="TextBox 5">
            <a:extLst>
              <a:ext uri="{FF2B5EF4-FFF2-40B4-BE49-F238E27FC236}">
                <a16:creationId xmlns:a16="http://schemas.microsoft.com/office/drawing/2014/main" id="{34C9F35F-D5D4-351D-AA7B-CFE5FD993731}"/>
              </a:ext>
            </a:extLst>
          </p:cNvPr>
          <p:cNvSpPr txBox="1"/>
          <p:nvPr/>
        </p:nvSpPr>
        <p:spPr>
          <a:xfrm>
            <a:off x="838200" y="3429000"/>
            <a:ext cx="8674169" cy="3323987"/>
          </a:xfrm>
          <a:prstGeom prst="rect">
            <a:avLst/>
          </a:prstGeom>
          <a:noFill/>
        </p:spPr>
        <p:txBody>
          <a:bodyPr wrap="none" lIns="91440" tIns="45720" rIns="91440" bIns="45720" rtlCol="0" anchor="t">
            <a:spAutoFit/>
          </a:bodyPr>
          <a:lstStyle/>
          <a:p>
            <a:pPr algn="l">
              <a:buFont typeface="Arial" panose="020B0604020202020204" pitchFamily="34" charset="0"/>
              <a:buChar char="•"/>
            </a:pPr>
            <a:r>
              <a:rPr lang="en-AU" sz="2400" b="0" i="0" dirty="0">
                <a:solidFill>
                  <a:srgbClr val="202124"/>
                </a:solidFill>
                <a:effectLst/>
                <a:latin typeface="arial" panose="020B0604020202020204" pitchFamily="34" charset="0"/>
              </a:rPr>
              <a:t>Some of the example:</a:t>
            </a:r>
          </a:p>
          <a:p>
            <a:pPr lvl="1">
              <a:buFont typeface="Arial" panose="020B0604020202020204" pitchFamily="34" charset="0"/>
              <a:buChar char="•"/>
            </a:pPr>
            <a:r>
              <a:rPr lang="en-AU" sz="2400" b="0" i="0" dirty="0">
                <a:solidFill>
                  <a:srgbClr val="202124"/>
                </a:solidFill>
                <a:effectLst/>
                <a:latin typeface="arial"/>
                <a:cs typeface="arial"/>
              </a:rPr>
              <a:t>Claude Debussy – 'Prelude L'apres-midi D'un Faune'</a:t>
            </a:r>
          </a:p>
          <a:p>
            <a:pPr lvl="1">
              <a:buFont typeface="Arial" panose="020B0604020202020204" pitchFamily="34" charset="0"/>
              <a:buChar char="•"/>
            </a:pPr>
            <a:r>
              <a:rPr lang="en-AU" sz="2400" b="0" i="0" dirty="0">
                <a:solidFill>
                  <a:srgbClr val="202124"/>
                </a:solidFill>
                <a:effectLst/>
                <a:latin typeface="arial" panose="020B0604020202020204" pitchFamily="34" charset="0"/>
              </a:rPr>
              <a:t>Maurice Ravel – 'Pavane Pour Une Infante </a:t>
            </a:r>
            <a:r>
              <a:rPr lang="en-AU" sz="2400" b="0" i="0" dirty="0" err="1">
                <a:solidFill>
                  <a:srgbClr val="202124"/>
                </a:solidFill>
                <a:effectLst/>
                <a:latin typeface="arial" panose="020B0604020202020204" pitchFamily="34" charset="0"/>
              </a:rPr>
              <a:t>Défunte</a:t>
            </a:r>
            <a:r>
              <a:rPr lang="en-AU" sz="2400" b="0" i="0" dirty="0">
                <a:solidFill>
                  <a:srgbClr val="202124"/>
                </a:solidFill>
                <a:effectLst/>
                <a:latin typeface="arial" panose="020B0604020202020204" pitchFamily="34" charset="0"/>
              </a:rPr>
              <a:t>'</a:t>
            </a:r>
          </a:p>
          <a:p>
            <a:pPr lvl="1">
              <a:buFont typeface="Arial" panose="020B0604020202020204" pitchFamily="34" charset="0"/>
              <a:buChar char="•"/>
            </a:pPr>
            <a:r>
              <a:rPr lang="en-AU" sz="2400" dirty="0">
                <a:solidFill>
                  <a:srgbClr val="202124"/>
                </a:solidFill>
                <a:latin typeface="Arial"/>
                <a:cs typeface="Arial"/>
              </a:rPr>
              <a:t>Claude Debussy</a:t>
            </a:r>
            <a:r>
              <a:rPr lang="en-AU" sz="2400" dirty="0">
                <a:solidFill>
                  <a:srgbClr val="202124"/>
                </a:solidFill>
                <a:latin typeface="arial"/>
                <a:cs typeface="arial"/>
              </a:rPr>
              <a:t> </a:t>
            </a:r>
            <a:r>
              <a:rPr lang="en-AU" sz="2400" b="0" i="0" dirty="0">
                <a:solidFill>
                  <a:srgbClr val="202124"/>
                </a:solidFill>
                <a:effectLst/>
                <a:latin typeface="arial"/>
                <a:cs typeface="arial"/>
              </a:rPr>
              <a:t>– 'Nocturn'</a:t>
            </a:r>
            <a:r>
              <a:rPr lang="en-AU" sz="2400" dirty="0">
                <a:solidFill>
                  <a:srgbClr val="202124"/>
                </a:solidFill>
                <a:latin typeface="arial"/>
                <a:cs typeface="arial"/>
              </a:rPr>
              <a:t> </a:t>
            </a:r>
            <a:endParaRPr lang="en-AU" sz="2400" b="0" i="0">
              <a:solidFill>
                <a:srgbClr val="202124"/>
              </a:solidFill>
              <a:effectLst/>
              <a:latin typeface="arial" panose="020B0604020202020204" pitchFamily="34" charset="0"/>
              <a:cs typeface="arial"/>
            </a:endParaRPr>
          </a:p>
          <a:p>
            <a:pPr lvl="1">
              <a:buFont typeface="Arial" panose="020B0604020202020204" pitchFamily="34" charset="0"/>
              <a:buChar char="•"/>
            </a:pPr>
            <a:r>
              <a:rPr lang="es-ES" sz="2400" b="0" i="0" dirty="0">
                <a:solidFill>
                  <a:srgbClr val="202124"/>
                </a:solidFill>
                <a:effectLst/>
                <a:latin typeface="arial" panose="020B0604020202020204" pitchFamily="34" charset="0"/>
              </a:rPr>
              <a:t>Manuel de Falla – '</a:t>
            </a:r>
            <a:r>
              <a:rPr lang="es-ES" sz="2400" b="0" i="0" dirty="0" err="1">
                <a:solidFill>
                  <a:srgbClr val="202124"/>
                </a:solidFill>
                <a:effectLst/>
                <a:latin typeface="arial" panose="020B0604020202020204" pitchFamily="34" charset="0"/>
              </a:rPr>
              <a:t>Sieta</a:t>
            </a:r>
            <a:r>
              <a:rPr lang="es-ES" sz="2400" b="0" i="0" dirty="0">
                <a:solidFill>
                  <a:srgbClr val="202124"/>
                </a:solidFill>
                <a:effectLst/>
                <a:latin typeface="arial" panose="020B0604020202020204" pitchFamily="34" charset="0"/>
              </a:rPr>
              <a:t> Canciones Populares Españolas </a:t>
            </a:r>
          </a:p>
          <a:p>
            <a:pPr lvl="1">
              <a:buFont typeface="Arial" panose="020B0604020202020204" pitchFamily="34" charset="0"/>
              <a:buChar char="•"/>
            </a:pPr>
            <a:r>
              <a:rPr lang="en-AU" sz="2400" b="0" i="0" dirty="0">
                <a:solidFill>
                  <a:srgbClr val="202124"/>
                </a:solidFill>
                <a:effectLst/>
                <a:latin typeface="arial"/>
                <a:cs typeface="arial"/>
              </a:rPr>
              <a:t>Claude Debussy – 'Clair de </a:t>
            </a:r>
            <a:r>
              <a:rPr lang="en-AU" sz="2400" dirty="0">
                <a:solidFill>
                  <a:srgbClr val="202124"/>
                </a:solidFill>
                <a:latin typeface="arial"/>
                <a:cs typeface="arial"/>
              </a:rPr>
              <a:t>Lune'</a:t>
            </a:r>
            <a:endParaRPr lang="en-AU" sz="2400">
              <a:solidFill>
                <a:srgbClr val="202124"/>
              </a:solidFill>
              <a:latin typeface="arial"/>
              <a:cs typeface="arial"/>
            </a:endParaRPr>
          </a:p>
          <a:p>
            <a:pPr lvl="1">
              <a:buFont typeface="Arial" panose="020B0604020202020204" pitchFamily="34" charset="0"/>
              <a:buChar char="•"/>
            </a:pPr>
            <a:r>
              <a:rPr lang="en-AU" sz="2400" dirty="0">
                <a:solidFill>
                  <a:srgbClr val="000000"/>
                </a:solidFill>
                <a:latin typeface="Century Gothic"/>
              </a:rPr>
              <a:t>Maurice</a:t>
            </a:r>
            <a:r>
              <a:rPr lang="en-AU" sz="2400" dirty="0">
                <a:ea typeface="+mn-lt"/>
                <a:cs typeface="+mn-lt"/>
              </a:rPr>
              <a:t> Ravel's "Boléro" </a:t>
            </a:r>
            <a:endParaRPr lang="en-AU" sz="2400">
              <a:latin typeface="arial"/>
              <a:cs typeface="arial"/>
            </a:endParaRPr>
          </a:p>
          <a:p>
            <a:pPr lvl="1">
              <a:buFont typeface="Arial" panose="020B0604020202020204" pitchFamily="34" charset="0"/>
              <a:buChar char="•"/>
            </a:pPr>
            <a:endParaRPr lang="en-AU" sz="2400" dirty="0">
              <a:solidFill>
                <a:srgbClr val="202124"/>
              </a:solidFill>
              <a:latin typeface="arial"/>
              <a:cs typeface="arial"/>
            </a:endParaRPr>
          </a:p>
          <a:p>
            <a:endParaRPr lang="en-AU" dirty="0"/>
          </a:p>
        </p:txBody>
      </p:sp>
    </p:spTree>
    <p:extLst>
      <p:ext uri="{BB962C8B-B14F-4D97-AF65-F5344CB8AC3E}">
        <p14:creationId xmlns:p14="http://schemas.microsoft.com/office/powerpoint/2010/main" val="15866832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84677-1F98-5C98-D9C8-BCFBE2EF6244}"/>
              </a:ext>
            </a:extLst>
          </p:cNvPr>
          <p:cNvSpPr>
            <a:spLocks noGrp="1"/>
          </p:cNvSpPr>
          <p:nvPr>
            <p:ph type="ctrTitle"/>
          </p:nvPr>
        </p:nvSpPr>
        <p:spPr/>
        <p:txBody>
          <a:bodyPr/>
          <a:lstStyle/>
          <a:p>
            <a:r>
              <a:rPr lang="en-AU" dirty="0"/>
              <a:t>Thank you!</a:t>
            </a:r>
          </a:p>
        </p:txBody>
      </p:sp>
      <p:sp>
        <p:nvSpPr>
          <p:cNvPr id="3" name="Subtitle 2">
            <a:extLst>
              <a:ext uri="{FF2B5EF4-FFF2-40B4-BE49-F238E27FC236}">
                <a16:creationId xmlns:a16="http://schemas.microsoft.com/office/drawing/2014/main" id="{B40DE5CF-7936-09CB-B6EA-8B3F278A54DF}"/>
              </a:ext>
            </a:extLst>
          </p:cNvPr>
          <p:cNvSpPr>
            <a:spLocks noGrp="1"/>
          </p:cNvSpPr>
          <p:nvPr>
            <p:ph type="subTitle" idx="1"/>
          </p:nvPr>
        </p:nvSpPr>
        <p:spPr/>
        <p:txBody>
          <a:bodyPr/>
          <a:lstStyle/>
          <a:p>
            <a:endParaRPr lang="en-AU"/>
          </a:p>
        </p:txBody>
      </p:sp>
    </p:spTree>
    <p:extLst>
      <p:ext uri="{BB962C8B-B14F-4D97-AF65-F5344CB8AC3E}">
        <p14:creationId xmlns:p14="http://schemas.microsoft.com/office/powerpoint/2010/main" val="3346801534"/>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86</TotalTime>
  <Words>553</Words>
  <Application>Microsoft Office PowerPoint</Application>
  <PresentationFormat>寬螢幕</PresentationFormat>
  <Paragraphs>95</Paragraphs>
  <Slides>7</Slides>
  <Notes>5</Notes>
  <HiddenSlides>0</HiddenSlides>
  <MMClips>0</MMClips>
  <ScaleCrop>false</ScaleCrop>
  <HeadingPairs>
    <vt:vector size="4" baseType="variant">
      <vt:variant>
        <vt:lpstr>佈景主題</vt:lpstr>
      </vt:variant>
      <vt:variant>
        <vt:i4>1</vt:i4>
      </vt:variant>
      <vt:variant>
        <vt:lpstr>投影片標題</vt:lpstr>
      </vt:variant>
      <vt:variant>
        <vt:i4>7</vt:i4>
      </vt:variant>
    </vt:vector>
  </HeadingPairs>
  <TitlesOfParts>
    <vt:vector size="8" baseType="lpstr">
      <vt:lpstr>Wisp</vt:lpstr>
      <vt:lpstr>Impressionist Music </vt:lpstr>
      <vt:lpstr>What is Impressionist Music? </vt:lpstr>
      <vt:lpstr>Why am I interested in Impressionist Music?</vt:lpstr>
      <vt:lpstr>What are some example for that?</vt:lpstr>
      <vt:lpstr>What are some example for that?</vt:lpstr>
      <vt:lpstr>Conclusion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Impressionist Music </dc:title>
  <dc:creator>Chiwai Cheung</dc:creator>
  <cp:lastModifiedBy>Chiwai Cheung</cp:lastModifiedBy>
  <cp:revision>10</cp:revision>
  <dcterms:created xsi:type="dcterms:W3CDTF">2023-03-01T18:48:11Z</dcterms:created>
  <dcterms:modified xsi:type="dcterms:W3CDTF">2023-03-02T03:32:54Z</dcterms:modified>
</cp:coreProperties>
</file>